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1291" r:id="rId3"/>
    <p:sldId id="1302" r:id="rId4"/>
    <p:sldId id="1303" r:id="rId5"/>
    <p:sldId id="1304" r:id="rId6"/>
    <p:sldId id="1306" r:id="rId7"/>
    <p:sldId id="1311" r:id="rId8"/>
    <p:sldId id="1307" r:id="rId9"/>
    <p:sldId id="1308" r:id="rId10"/>
    <p:sldId id="1310" r:id="rId11"/>
    <p:sldId id="1309" r:id="rId12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Gomez" initials="DG" lastIdx="1" clrIdx="0">
    <p:extLst>
      <p:ext uri="{19B8F6BF-5375-455C-9EA6-DF929625EA0E}">
        <p15:presenceInfo xmlns:p15="http://schemas.microsoft.com/office/powerpoint/2012/main" userId="S-1-5-21-106459538-2224082427-3856102412-1112" providerId="AD"/>
      </p:ext>
    </p:extLst>
  </p:cmAuthor>
  <p:cmAuthor id="2" name="Ivan Diaz" initials="ID" lastIdx="1" clrIdx="1">
    <p:extLst>
      <p:ext uri="{19B8F6BF-5375-455C-9EA6-DF929625EA0E}">
        <p15:presenceInfo xmlns:p15="http://schemas.microsoft.com/office/powerpoint/2012/main" userId="S-1-5-21-106459538-2224082427-3856102412-1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95" autoAdjust="0"/>
    <p:restoredTop sz="96433" autoAdjust="0"/>
  </p:normalViewPr>
  <p:slideViewPr>
    <p:cSldViewPr snapToGrid="0" snapToObjects="1">
      <p:cViewPr varScale="1">
        <p:scale>
          <a:sx n="72" d="100"/>
          <a:sy n="72" d="100"/>
        </p:scale>
        <p:origin x="12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4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675187B-F70C-4798-8261-CDFF11DAF5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E81BF113-4098-4775-BF9B-A4CE0F465E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14AB254-1B79-4309-A393-23BE30FE7C97}" type="datetimeFigureOut">
              <a:rPr lang="es-ES" altLang="es-CO"/>
              <a:pPr>
                <a:defRPr/>
              </a:pPr>
              <a:t>23/10/2020</a:t>
            </a:fld>
            <a:endParaRPr lang="es-ES" altLang="es-CO" dirty="0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639EF1D9-8F25-4045-B791-13424385EA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07822363-FFA8-4587-83CA-3E584DEDBD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F73FA3-81B4-42AA-B644-2E5B8D41B9B6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21648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95BFB93B-8377-4686-8365-12D97CC90A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68ADBDC7-165F-4350-975A-80E3813B7C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B9982B0-D912-4503-9832-2B87D00D379E}" type="datetimeFigureOut">
              <a:rPr lang="es-ES" altLang="es-CO"/>
              <a:pPr>
                <a:defRPr/>
              </a:pPr>
              <a:t>23/10/2020</a:t>
            </a:fld>
            <a:endParaRPr lang="es-ES" altLang="es-CO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9401554D-C8A7-4B4E-98B6-BFC84F0403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654AA43-BAAB-4A7E-A1D7-76111E3703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CO" noProof="0"/>
              <a:t>Haga clic para modificar el estilo de texto del patrón</a:t>
            </a:r>
          </a:p>
          <a:p>
            <a:pPr lvl="1"/>
            <a:r>
              <a:rPr lang="es-ES" altLang="es-CO" noProof="0"/>
              <a:t>Segundo nivel</a:t>
            </a:r>
          </a:p>
          <a:p>
            <a:pPr lvl="2"/>
            <a:r>
              <a:rPr lang="es-ES" altLang="es-CO" noProof="0"/>
              <a:t>Tercer nivel</a:t>
            </a:r>
          </a:p>
          <a:p>
            <a:pPr lvl="3"/>
            <a:r>
              <a:rPr lang="es-ES" altLang="es-CO" noProof="0"/>
              <a:t>Cuarto nivel</a:t>
            </a:r>
          </a:p>
          <a:p>
            <a:pPr lvl="4"/>
            <a:r>
              <a:rPr lang="es-ES" altLang="es-CO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0402F5A8-E2C4-4776-BBBB-D77E7E7595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11EECCB-3EA2-42D9-A1FC-421999650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A0220E-002E-462D-AE97-2DE0E1EF60B9}" type="slidenum">
              <a:rPr lang="es-ES" altLang="es-CO"/>
              <a:pPr>
                <a:defRPr/>
              </a:pPr>
              <a:t>‹Nº›</a:t>
            </a:fld>
            <a:endParaRPr lang="es-ES" altLang="es-CO" dirty="0"/>
          </a:p>
        </p:txBody>
      </p:sp>
    </p:spTree>
    <p:extLst>
      <p:ext uri="{BB962C8B-B14F-4D97-AF65-F5344CB8AC3E}">
        <p14:creationId xmlns:p14="http://schemas.microsoft.com/office/powerpoint/2010/main" val="3923424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3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5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4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5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6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6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3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7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9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8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54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9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3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10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79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En la columna %: se registra el total de la problemática en la industria vs el total de todas las problemáticas ( ejemplo: 2,333/4544: 49%)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1: El 80% de los 22,212 trámites de pensión no tienen problemáticas detectadas en AS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Miryam web"/>
                <a:ea typeface="Myriad Pro" charset="0"/>
                <a:cs typeface="Myriad Pro" charset="0"/>
              </a:rPr>
              <a:t>Cuadro 2: Las columnas de % se registra el total de la problemática en la industria vs el total de todas las problemáticas por año (ejemplo: </a:t>
            </a:r>
          </a:p>
          <a:p>
            <a:pPr marL="171425" indent="-171425">
              <a:buFont typeface="Arial" panose="020B0604020202020204" pitchFamily="34" charset="0"/>
              <a:buChar char="•"/>
            </a:pPr>
            <a:endParaRPr lang="es-CO" altLang="es-CO" dirty="0"/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841" indent="-2857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832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964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097" indent="-228566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229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362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8495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5628" indent="-228566" defTabSz="4571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B89D8B-331B-4F60-82C8-05F7F46C1769}" type="slidenum">
              <a:rPr lang="es-ES" altLang="es-CO" smtClean="0">
                <a:latin typeface="Calibri" panose="020F0502020204030204" pitchFamily="34" charset="0"/>
              </a:rPr>
              <a:pPr/>
              <a:t>11</a:t>
            </a:fld>
            <a:endParaRPr lang="es-ES" altLang="es-C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21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C1EE-5578-439A-80C0-352DC615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AFF82-AEE0-4320-A9BE-5876EE63A089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A8C17-429C-47A0-AB24-369F12C2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366E1-5E02-40B1-9998-CDEF2B11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50058-5068-4C33-B160-D6659382394D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17637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803E0-4B83-46C8-A09F-BE1190D4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233A-E1E3-4C79-A74F-23CAC25E8418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54E3-AD1D-4FA3-BEC1-FD3361E3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270C2-D0EC-4A13-B791-863D7559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75804-611F-4860-B672-32D03DB79E0C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83518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188EE-2DBE-4576-A757-51BD9FFD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10A3C-CE00-4D4C-B20C-F61D06968E92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3C3E-285B-4F27-96F2-9972DB76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B2D40-95B7-4E2B-B934-8A5466D3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8BFB-3FCF-41C8-A5F8-0F8577454206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43768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3B5BA-431D-4AAD-B77A-DDD42700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5B06-D189-4573-B06C-C950737E2B6B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2ECA1-9EB7-4E22-A2D0-361C54C9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62C11-30F4-40EE-9682-E694C21F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5F54-1A1E-4790-8372-4F1002EFFECC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389399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7887D-1BB4-4495-BAA1-C6958EE2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87F0E-6F05-4F60-9080-A613FAB971AA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24149-8605-4492-A85B-EA0A2AFE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37B0F-87EF-437F-BF98-011D7644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1367-36DB-4441-B593-AD70B0EC3ED3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10843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DDE9FC-DF97-4DAF-81B7-AE98D008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D2821-1B73-48A3-A397-A880AC9C41A5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C195D8-4868-4FD6-A3CA-AB9EFB15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E2418-D561-48F3-8487-B34E0B4D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B6D7-E5EE-4B5E-9847-203BB89C5D9C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90969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F4720B-75E5-42A8-BBC9-8C5BD0CA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ACEEF-7E19-4C2C-9B27-53BFA05E065E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918BCA-4CC8-4C59-9028-8D14EA28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439F0C-B82A-4879-A5D2-9EDCBC8F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F22A-4669-49F8-AA59-756A116EBC71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233923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D745DA-779E-4F50-87BD-98E7C7FB7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33D9-7451-4371-A599-88D8B9E65603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B6B0B9-D792-4C51-B18D-3F364700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228A70-4E55-4D73-B7B5-D68121B57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29708-BAB1-4912-9A1D-EB4C8E209ADB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0939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905EF0-92D4-41F6-93A2-EBC51E4D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41E7-920F-4FBC-8AE9-8ECF9AD5FB63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C12FD5-CB9D-4AE1-842B-254FE352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F8D174-6598-48BD-AB7B-733D29D8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697C-88A3-43A8-8D90-5C9EB30D5E71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404314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704788-87B3-49AA-A7CE-615C7384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DBDD7-289A-4A82-AE59-3209AA0A8A97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CF3723-F022-4E71-8869-FEE07698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8AF0B6-A92E-4A1C-9F16-EB5280B0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5B3D-1925-444A-9CBC-50BA178D2AC7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  <p:extLst>
      <p:ext uri="{BB962C8B-B14F-4D97-AF65-F5344CB8AC3E}">
        <p14:creationId xmlns:p14="http://schemas.microsoft.com/office/powerpoint/2010/main" val="130097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A0E85-FEA7-490B-948F-EA0FC6CFA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D72A93-DD2F-4A5F-B44F-457AB97FCDB9}" type="datetimeFigureOut">
              <a:rPr lang="en-US" altLang="es-CO"/>
              <a:pPr>
                <a:defRPr/>
              </a:pPr>
              <a:t>10/23/2020</a:t>
            </a:fld>
            <a:endParaRPr lang="en-US" altLang="es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17A0A-2A87-4533-8A9B-83CA4F1D3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488A2C-3FA9-4E9A-B35C-937D723C8B57}" type="slidenum">
              <a:rPr lang="en-US" altLang="es-CO"/>
              <a:pPr>
                <a:defRPr/>
              </a:pPr>
              <a:t>‹Nº›</a:t>
            </a:fld>
            <a:endParaRPr lang="en-US" alt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5" r:id="rId1"/>
    <p:sldLayoutId id="2147486196" r:id="rId2"/>
    <p:sldLayoutId id="2147486197" r:id="rId3"/>
    <p:sldLayoutId id="2147486198" r:id="rId4"/>
    <p:sldLayoutId id="2147486199" r:id="rId5"/>
    <p:sldLayoutId id="2147486200" r:id="rId6"/>
    <p:sldLayoutId id="2147486201" r:id="rId7"/>
    <p:sldLayoutId id="2147486202" r:id="rId8"/>
    <p:sldLayoutId id="2147486203" r:id="rId9"/>
    <p:sldLayoutId id="2147486204" r:id="rId10"/>
    <p:sldLayoutId id="214748620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iafp.heinsohn.com.co/wikisiafp/index.php/P%C3%A1gina_princip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5062538"/>
            <a:ext cx="3308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ítulo 1">
            <a:extLst>
              <a:ext uri="{FF2B5EF4-FFF2-40B4-BE49-F238E27FC236}">
                <a16:creationId xmlns:a16="http://schemas.microsoft.com/office/drawing/2014/main" id="{6716BE08-B39E-4D23-A936-D63ECF1F107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3722914" y="3005903"/>
            <a:ext cx="5159829" cy="1457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sz="32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019BC197-935A-4291-8FEF-EA2EF9253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3118" y="5815464"/>
            <a:ext cx="6018245" cy="489671"/>
          </a:xfrm>
        </p:spPr>
        <p:txBody>
          <a:bodyPr/>
          <a:lstStyle/>
          <a:p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Bogotá, 26 de octubre de 2020</a:t>
            </a:r>
          </a:p>
          <a:p>
            <a:endParaRPr lang="es-C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F24BA-6A0F-4B57-9751-81BD7AE9F10D}"/>
              </a:ext>
            </a:extLst>
          </p:cNvPr>
          <p:cNvSpPr txBox="1"/>
          <p:nvPr/>
        </p:nvSpPr>
        <p:spPr>
          <a:xfrm>
            <a:off x="-25416" y="853583"/>
            <a:ext cx="88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Si la información es correcta damos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click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 al icono “Guardar cambios” 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43F206-2AA0-4D1C-815C-6BFD3A8338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2266" y="1632077"/>
            <a:ext cx="6339468" cy="35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F24BA-6A0F-4B57-9751-81BD7AE9F10D}"/>
              </a:ext>
            </a:extLst>
          </p:cNvPr>
          <p:cNvSpPr txBox="1"/>
          <p:nvPr/>
        </p:nvSpPr>
        <p:spPr>
          <a:xfrm>
            <a:off x="-25416" y="840331"/>
            <a:ext cx="88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Una vez guardemos los cambios realizados la información ya se podrá visualizar. 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A5C57BE-7062-4F6E-8DCF-5F723FB635F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1864" y="1676902"/>
            <a:ext cx="6669684" cy="32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5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CECCEF4-489A-4FB4-8906-1D1F3B0CC234}"/>
              </a:ext>
            </a:extLst>
          </p:cNvPr>
          <p:cNvSpPr txBox="1">
            <a:spLocks/>
          </p:cNvSpPr>
          <p:nvPr/>
        </p:nvSpPr>
        <p:spPr>
          <a:xfrm>
            <a:off x="385773" y="2213550"/>
            <a:ext cx="8372454" cy="207687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MX" sz="3500" b="1" dirty="0">
              <a:solidFill>
                <a:schemeClr val="accent6">
                  <a:lumMod val="75000"/>
                </a:schemeClr>
              </a:solidFill>
              <a:latin typeface="Myriad web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8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F24BA-6A0F-4B57-9751-81BD7AE9F10D}"/>
              </a:ext>
            </a:extLst>
          </p:cNvPr>
          <p:cNvSpPr txBox="1"/>
          <p:nvPr/>
        </p:nvSpPr>
        <p:spPr>
          <a:xfrm>
            <a:off x="-188754" y="857183"/>
            <a:ext cx="859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Para poder ingresar al menú de la Wiki SIAFP debemos ingresar al siguiente link:</a:t>
            </a: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r>
              <a:rPr lang="es-C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http://siafp.heinsohn.com.co/wikisiafp/index.php/P%C3%A1gina_principal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72D5D5B2-0193-4BE9-AFC0-DAF38273C4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55724" y="2205644"/>
            <a:ext cx="6676311" cy="28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F24BA-6A0F-4B57-9751-81BD7AE9F10D}"/>
              </a:ext>
            </a:extLst>
          </p:cNvPr>
          <p:cNvSpPr txBox="1"/>
          <p:nvPr/>
        </p:nvSpPr>
        <p:spPr>
          <a:xfrm>
            <a:off x="0" y="882399"/>
            <a:ext cx="8404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Para realizar modificaciones en la Wiki SIAFP se debe contar con un usuario y una contraseña la cual se debe solicitar por medio de un requerimiento a Heinsohn.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C1BA413-5716-43CB-A858-37FECCEDD0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0072" y="2549330"/>
            <a:ext cx="6625645" cy="29850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232F13-89C1-4BAB-AD5D-48E0B09BC2D6}"/>
              </a:ext>
            </a:extLst>
          </p:cNvPr>
          <p:cNvSpPr txBox="1"/>
          <p:nvPr/>
        </p:nvSpPr>
        <p:spPr>
          <a:xfrm>
            <a:off x="0" y="1902999"/>
            <a:ext cx="753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Si ya contamos con el usuario damos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click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 en el botón Acceder.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573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F24BA-6A0F-4B57-9751-81BD7AE9F10D}"/>
              </a:ext>
            </a:extLst>
          </p:cNvPr>
          <p:cNvSpPr txBox="1"/>
          <p:nvPr/>
        </p:nvSpPr>
        <p:spPr>
          <a:xfrm>
            <a:off x="0" y="761217"/>
            <a:ext cx="840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Ingresamos nuestro usuario y contraseña.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6A5AE9-BAD2-4E04-AACF-72833AA531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7883" y="1179059"/>
            <a:ext cx="5761300" cy="276269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7ECD0E9-91D9-427B-8F32-65B09DA3F9DE}"/>
              </a:ext>
            </a:extLst>
          </p:cNvPr>
          <p:cNvSpPr txBox="1"/>
          <p:nvPr/>
        </p:nvSpPr>
        <p:spPr>
          <a:xfrm>
            <a:off x="130672" y="3941751"/>
            <a:ext cx="840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Una vez se registre el usuario este se mostrará en la parte superior derecha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.</a:t>
            </a: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2CAB3EF-E971-4E02-B2F2-490D0B79C63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47883" y="4317130"/>
            <a:ext cx="5761300" cy="22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4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F24BA-6A0F-4B57-9751-81BD7AE9F10D}"/>
              </a:ext>
            </a:extLst>
          </p:cNvPr>
          <p:cNvSpPr txBox="1"/>
          <p:nvPr/>
        </p:nvSpPr>
        <p:spPr>
          <a:xfrm>
            <a:off x="0" y="839117"/>
            <a:ext cx="881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Ingresamos nuestro usuario y contraseña 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Para realizar modificaciones o agregar un nuevo tema debemos hacer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click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 en el icono “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Edit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Source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”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.</a:t>
            </a: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88174FF-0FB2-497B-A760-16961F0BAC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95400" y="1863640"/>
            <a:ext cx="6153199" cy="31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7ECD0E9-91D9-427B-8F32-65B09DA3F9DE}"/>
              </a:ext>
            </a:extLst>
          </p:cNvPr>
          <p:cNvSpPr txBox="1"/>
          <p:nvPr/>
        </p:nvSpPr>
        <p:spPr>
          <a:xfrm>
            <a:off x="0" y="857183"/>
            <a:ext cx="834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Una vez estemos en la pantalla de edición se podrá observar el mensaje “Edición de” El cual nos indica cual es el tema que se va a modificar.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FC81A2D-BCAF-4BC3-90D9-6B189082AA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13792" y="1922968"/>
            <a:ext cx="6316415" cy="30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9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F24BA-6A0F-4B57-9751-81BD7AE9F10D}"/>
              </a:ext>
            </a:extLst>
          </p:cNvPr>
          <p:cNvSpPr txBox="1"/>
          <p:nvPr/>
        </p:nvSpPr>
        <p:spPr>
          <a:xfrm>
            <a:off x="-25416" y="857183"/>
            <a:ext cx="8865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luego de hacer las modificaciones correspondientes o el ingreso de un tema hacemos </a:t>
            </a:r>
            <a:r>
              <a:rPr lang="es-CO" dirty="0" err="1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click</a:t>
            </a: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 en el icono “Mostrar previsualización”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E6C401-5FD0-4520-937C-31D0DBF5EC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34629" y="1686723"/>
            <a:ext cx="6145613" cy="34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9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45DC0ACF-E3A3-48DF-A22E-41C35619E278}"/>
              </a:ext>
            </a:extLst>
          </p:cNvPr>
          <p:cNvSpPr txBox="1">
            <a:spLocks/>
          </p:cNvSpPr>
          <p:nvPr/>
        </p:nvSpPr>
        <p:spPr>
          <a:xfrm>
            <a:off x="130672" y="261544"/>
            <a:ext cx="8553528" cy="595639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s-ES" sz="1800" b="1" dirty="0">
                <a:solidFill>
                  <a:schemeClr val="accent6">
                    <a:lumMod val="75000"/>
                  </a:schemeClr>
                </a:solidFill>
              </a:rPr>
              <a:t>Paso a paso para realizar modificaciones en la Wiki SIAFP.</a:t>
            </a: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  <a:p>
            <a:pPr algn="l">
              <a:defRPr/>
            </a:pPr>
            <a:endParaRPr lang="es-ES" sz="1800" b="1" dirty="0">
              <a:solidFill>
                <a:schemeClr val="accent6">
                  <a:lumMod val="75000"/>
                </a:schemeClr>
              </a:solidFill>
              <a:latin typeface="Myriad web" panose="020B0503030403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EF24BA-6A0F-4B57-9751-81BD7AE9F10D}"/>
              </a:ext>
            </a:extLst>
          </p:cNvPr>
          <p:cNvSpPr txBox="1"/>
          <p:nvPr/>
        </p:nvSpPr>
        <p:spPr>
          <a:xfrm>
            <a:off x="-25416" y="857183"/>
            <a:ext cx="88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Myriad web" panose="020B0503030403020204"/>
              </a:rPr>
              <a:t>Validamos que la información agregada o modificada esté correcta.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  <a:p>
            <a:pPr algn="ctr" eaLnBrk="1" hangingPunct="1"/>
            <a:endParaRPr lang="es-ES" b="1" dirty="0">
              <a:solidFill>
                <a:schemeClr val="accent1">
                  <a:lumMod val="75000"/>
                </a:schemeClr>
              </a:solidFill>
              <a:latin typeface="Myriad web" panose="020B050303040302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FAE1CE-E86C-47B8-9580-6BE1C78AC3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34021" y="1747413"/>
            <a:ext cx="5946830" cy="33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6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eaLnBrk="1" hangingPunct="1">
          <a:defRPr kumimoji="0" sz="2800" b="1" i="0" u="none" strike="noStrike" cap="none" normalizeH="0" baseline="0" dirty="0" smtClean="0">
            <a:ln>
              <a:noFill/>
            </a:ln>
            <a:solidFill>
              <a:schemeClr val="accent1">
                <a:lumMod val="75000"/>
              </a:schemeClr>
            </a:solidFill>
            <a:effectLst/>
            <a:latin typeface="Myriad Pro" charset="0"/>
            <a:ea typeface="Myriad Pro" charset="0"/>
            <a:cs typeface="Myriad Pro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109795</TotalTime>
  <Words>1052</Words>
  <Application>Microsoft Office PowerPoint</Application>
  <PresentationFormat>Presentación en pantalla (4:3)</PresentationFormat>
  <Paragraphs>61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Miryam web</vt:lpstr>
      <vt:lpstr>Myriad web</vt:lpstr>
      <vt:lpstr>Wingdings</vt:lpstr>
      <vt:lpstr>Office Theme</vt:lpstr>
      <vt:lpstr>Paso a paso para realizar modificaciones en la Wiki SIAFP.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Pablo Achinte</dc:creator>
  <cp:lastModifiedBy>Franz Estefan Pedraza R</cp:lastModifiedBy>
  <cp:revision>5126</cp:revision>
  <cp:lastPrinted>2017-03-16T16:49:53Z</cp:lastPrinted>
  <dcterms:created xsi:type="dcterms:W3CDTF">2011-09-30T13:34:41Z</dcterms:created>
  <dcterms:modified xsi:type="dcterms:W3CDTF">2020-10-23T21:39:55Z</dcterms:modified>
</cp:coreProperties>
</file>